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IMG_074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5400000">
            <a:off x="1441409" y="1158991"/>
            <a:ext cx="6034617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2023-12-22T05:36:46Z</dcterms:created>
  <dcterms:modified xsi:type="dcterms:W3CDTF">2023-12-22T05:37:26Z</dcterms:modified>
</cp:coreProperties>
</file>