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874" y="-11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Овчиникова Валер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6091" y="757265"/>
            <a:ext cx="6972267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6340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2024-11-14T02:39:33Z</dcterms:created>
  <dcterms:modified xsi:type="dcterms:W3CDTF">2024-11-14T02:45:08Z</dcterms:modified>
</cp:coreProperties>
</file>