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" d="100"/>
          <a:sy n="10" d="100"/>
        </p:scale>
        <p:origin x="-3684" y="-17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Война в истории моей семьи Сошникова А\Война в истории моей семьи Сошникова А.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0"/>
            <a:ext cx="484956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ownloads\Война в истории моей семьи Сошникова А\Война в истории моей семьи Сошникова А.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43062" y="95875"/>
            <a:ext cx="4529202" cy="6404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ownloads\Война в истории моей семьи Сошникова А\Война в истории моей семьи Сошникова А.-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43062" y="238751"/>
            <a:ext cx="4529202" cy="6404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ownloads\Война в истории моей семьи Сошникова А\Война в истории моей семьи Сошникова А.-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7310" y="-165344"/>
            <a:ext cx="4814954" cy="6809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ownloads\Война в истории моей семьи Сошникова А\Война в истории моей семьи Сошникова А.-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7310" y="204112"/>
            <a:ext cx="4957830" cy="70111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2023-05-09T05:41:23Z</dcterms:created>
  <dcterms:modified xsi:type="dcterms:W3CDTF">2023-05-09T05:43:01Z</dcterms:modified>
</cp:coreProperties>
</file>