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4" d="100"/>
          <a:sy n="64" d="100"/>
        </p:scale>
        <p:origin x="-1614" y="-1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НАТОФЕДО\Desktop\профессии\Ивано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404664"/>
            <a:ext cx="8244408" cy="618330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НАТОФЕДО</dc:creator>
  <cp:lastModifiedBy>НАТОФЕДО</cp:lastModifiedBy>
  <cp:revision>1</cp:revision>
  <dcterms:created xsi:type="dcterms:W3CDTF">2024-02-01T02:49:09Z</dcterms:created>
  <dcterms:modified xsi:type="dcterms:W3CDTF">2024-02-01T02:53:47Z</dcterms:modified>
</cp:coreProperties>
</file>