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5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снегирь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1400" dirty="0" smtClean="0"/>
              <a:t>Выполнил ученик 5 В класса МОУ лицей </a:t>
            </a:r>
            <a:r>
              <a:rPr lang="ru-RU" sz="1400" dirty="0" smtClean="0"/>
              <a:t>№2 г. Саратова ИГНАТОВ Леонид</a:t>
            </a:r>
          </a:p>
          <a:p>
            <a:pPr algn="just"/>
            <a:r>
              <a:rPr lang="ru-RU" sz="1400" dirty="0" smtClean="0"/>
              <a:t>Руководитель : РАТУНОВА </a:t>
            </a:r>
            <a:r>
              <a:rPr lang="ru-RU" sz="1400" smtClean="0"/>
              <a:t>Татьяна Михайловна</a:t>
            </a:r>
            <a:endParaRPr lang="ru-RU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Снегирь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ru-RU" dirty="0" smtClean="0"/>
              <a:t>Снегирь имеет ярко красную окраску на груди и чёрную шапку на голове. Снегирь относится к преимущественно осёдлым птицам. Зимой вылетают за пропитанием, летом прячутся в лесах с густым подлеском, где и находят пищу. Поэтому летом заметить снегиря удаётся редко. Лесные территории особенно нравятся птице летом, ведь именно в лесу она выводит птенцов.</a:t>
            </a:r>
          </a:p>
          <a:p>
            <a:pPr algn="just"/>
            <a:r>
              <a:rPr lang="ru-RU" dirty="0" smtClean="0"/>
              <a:t>На самом деле </a:t>
            </a:r>
            <a:r>
              <a:rPr lang="ru-RU" dirty="0" err="1" smtClean="0"/>
              <a:t>красногрудки</a:t>
            </a:r>
            <a:r>
              <a:rPr lang="ru-RU" dirty="0" smtClean="0"/>
              <a:t> – это самцы снегиря. </a:t>
            </a:r>
            <a:r>
              <a:rPr lang="ru-RU" dirty="0" err="1" smtClean="0"/>
              <a:t>Самочки</a:t>
            </a:r>
            <a:r>
              <a:rPr lang="ru-RU" dirty="0" smtClean="0"/>
              <a:t> сами по себе намного скромнее. Грудка у них зеленовато- серая</a:t>
            </a:r>
          </a:p>
          <a:p>
            <a:pPr algn="just"/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Самец снегиря</a:t>
            </a:r>
            <a:endParaRPr lang="ru-RU" dirty="0"/>
          </a:p>
        </p:txBody>
      </p:sp>
      <p:pic>
        <p:nvPicPr>
          <p:cNvPr id="1026" name="Picture 2" descr="C:\Users\дом\Desktop\IMG-20211020-WA000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54029" y="1600200"/>
            <a:ext cx="3635941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104</Words>
  <Application>Microsoft Office PowerPoint</Application>
  <PresentationFormat>Экран (4:3)</PresentationFormat>
  <Paragraphs>9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снегирь</vt:lpstr>
      <vt:lpstr>Снегирь </vt:lpstr>
      <vt:lpstr>Самец снегиря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снегирь</dc:title>
  <dc:creator>дом</dc:creator>
  <cp:lastModifiedBy>дом</cp:lastModifiedBy>
  <cp:revision>2</cp:revision>
  <dcterms:created xsi:type="dcterms:W3CDTF">2021-10-24T14:32:04Z</dcterms:created>
  <dcterms:modified xsi:type="dcterms:W3CDTF">2021-10-26T12:44:52Z</dcterms:modified>
</cp:coreProperties>
</file>