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2004" y="-4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НАТОФЕДО\Desktop\профессии\Игнатьев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1133162" y="932150"/>
            <a:ext cx="6772400" cy="50793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НАТОФЕДО</dc:creator>
  <cp:lastModifiedBy>НАТОФЕДО</cp:lastModifiedBy>
  <cp:revision>1</cp:revision>
  <dcterms:created xsi:type="dcterms:W3CDTF">2024-02-01T02:31:07Z</dcterms:created>
  <dcterms:modified xsi:type="dcterms:W3CDTF">2024-02-01T02:34:13Z</dcterms:modified>
</cp:coreProperties>
</file>