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10426-C941-457C-8000-9EF6E6A9B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811717-36F1-4CEE-BC7E-9788CB787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D192E-1137-448E-BCB1-86CF1A29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C0ABE-225A-4F3D-94B2-10264342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25132-05FF-412E-BF4C-97D3844B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6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C3FFD-ECC7-4CCB-977C-C91A02B1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96828D-0304-483C-8D40-0F7C4D0BF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E32C3-DC0E-4103-875D-216F2DF9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53F61-7AC8-4B73-AF87-2EFF0D08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2C6AD-6643-4BD9-A2A7-9E7188B6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6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C4027E-C1CD-445A-B26B-2F6DEDEBC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56C3D5-702A-4976-8A2C-CDD3C6966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24ABA-8A84-48D0-9DB2-E212742F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620E4-3636-40CF-B0BC-A9F13C9A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184BD-B28D-406A-83BC-246FAF38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3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2F8E8-3915-4097-AF94-35A7289B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AD1D-83B7-4DEA-8D2A-9519D2A8E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CC8C3-26AE-4E2D-B846-2F26B40F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4577A-C0BB-4EE1-8DF6-CC7A6C6B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AF19D-0304-4A79-8C95-4D905F42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5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C99B-2FF5-4B9C-A652-821C4F5F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D1E20-BACF-4239-BD36-0F2F4007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0C37C-240B-4FFD-ADAD-E6D8EED4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98773-2080-48D2-931F-2B2666BF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20AC26-9A34-49AA-9BC0-C9FFB41E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F7D1D-7EDE-4893-8493-D294FBA2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883EA-1A74-4C01-AF27-D5A4C2C9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2859E8-8CEB-49AE-9060-8C4103EA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DD8BF-0CED-44A9-83E1-0E4459B7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F88A3-30F2-4DFF-B221-BC87EAE6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AD47FD-0076-468D-8330-9C3B5B82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D0E58-9AEA-4F45-A444-53781B1C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9D4593-C8F7-4E90-9E91-8C30FB518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AAD89-3A25-4ABA-BA95-294403E6E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15D76A-9F89-46D0-9A6D-0C3696ACB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14A14-1F5E-4EAD-B0DE-A7D425481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0622C0-C777-49A4-B025-AA1233A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5D09D9-F523-4F64-AB4F-3AA93B43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469918-1025-4109-BD77-13831555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6ED09-3C46-4829-8CF5-2F13D5E7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9EC2FE-68F8-4994-ADD3-01F25D91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CE6247-167C-4B13-BA16-8848F203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B6EACB-714F-4E4F-8400-BE3B4269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F2A410-9F40-4434-88AF-8BED66DA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2DD5A1-9DB3-4788-92C5-3A1A3567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61999A-313C-4889-811F-DE7B8317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BEC1-CC2A-4073-A35D-53C2698B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94EF4B-4FFC-4FBE-9EF2-1475C559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7A32D0-7D74-4273-B31A-FCA328D53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8E122-2A36-4095-B37C-A9B92D4A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F0297-A924-4B39-8ECB-8ED09F4E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BDAC3C-C200-487B-B20A-28ED9A99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5708A-B8AD-44E4-9463-23266921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65DCF3-5139-46DD-9D1B-455F60355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5C8CE-835E-4526-8990-149662CDD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72049B-5C67-453F-8108-47569E2D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72964C-3DF7-4118-84D9-CEE35F94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EB8AF5-DE72-409D-8F4D-303B7671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3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12199-7452-44DD-AD47-0ED70A18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5D9B85-ED81-4C57-BAD8-E13D2168E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9E3BB-3263-47E7-B815-2B41FD145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F113-55F6-46EF-84DB-EB872F1080D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2FA74-94D2-4717-B501-7A9A47A76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61918-01DC-4E10-8478-6845FA07A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74A7B-B05A-4580-9027-008366160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3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7B4708-7D0D-4FFD-A794-E511BAEFACB7}"/>
              </a:ext>
            </a:extLst>
          </p:cNvPr>
          <p:cNvSpPr/>
          <p:nvPr/>
        </p:nvSpPr>
        <p:spPr>
          <a:xfrm>
            <a:off x="2894030" y="490194"/>
            <a:ext cx="624997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Торопецкого   района средняя общеобразовательная школа № 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707204-EB10-4A74-9A53-2B5D24B9EAF1}"/>
              </a:ext>
            </a:extLst>
          </p:cNvPr>
          <p:cNvSpPr/>
          <p:nvPr/>
        </p:nvSpPr>
        <p:spPr>
          <a:xfrm>
            <a:off x="3761295" y="2601594"/>
            <a:ext cx="5043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 городских водоёмов»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00D977-07A8-4F29-B83F-2852F3213749}"/>
              </a:ext>
            </a:extLst>
          </p:cNvPr>
          <p:cNvSpPr/>
          <p:nvPr/>
        </p:nvSpPr>
        <p:spPr>
          <a:xfrm>
            <a:off x="6334812" y="4254920"/>
            <a:ext cx="5420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Васильев Александр  (9 лет).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Камардина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Владимировна,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учитель начальных классов.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EDFED-1FA6-46EA-9914-798DFF823349}"/>
              </a:ext>
            </a:extLst>
          </p:cNvPr>
          <p:cNvSpPr txBox="1"/>
          <p:nvPr/>
        </p:nvSpPr>
        <p:spPr>
          <a:xfrm>
            <a:off x="4213781" y="5693790"/>
            <a:ext cx="302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обл.,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Торопец 2023 г.</a:t>
            </a:r>
          </a:p>
        </p:txBody>
      </p:sp>
    </p:spTree>
    <p:extLst>
      <p:ext uri="{BB962C8B-B14F-4D97-AF65-F5344CB8AC3E}">
        <p14:creationId xmlns:p14="http://schemas.microsoft.com/office/powerpoint/2010/main" val="353603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5FB58B-38CE-4EBA-8D83-9BD5E5BB2055}"/>
              </a:ext>
            </a:extLst>
          </p:cNvPr>
          <p:cNvSpPr/>
          <p:nvPr/>
        </p:nvSpPr>
        <p:spPr>
          <a:xfrm>
            <a:off x="1819373" y="882583"/>
            <a:ext cx="9398524" cy="156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Далее я провёл опрос среди учащихся школы. Было опрошено 12 человек        в возрасте 9-12 лет.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 получил следующие результаты:           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4E2E24-C1EB-4788-B604-2668EE1E3B6A}"/>
              </a:ext>
            </a:extLst>
          </p:cNvPr>
          <p:cNvSpPr/>
          <p:nvPr/>
        </p:nvSpPr>
        <p:spPr>
          <a:xfrm>
            <a:off x="1696825" y="2620652"/>
            <a:ext cx="1013381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Отдыхаете ли вы в центре города?                                              Да – 62 чел.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 – 0 чел.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Убираете  за собой мусор?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Да – 62 чел.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                                                                                                                                            Нет -  0 чел.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№3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Участвуете  в уборке территории?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Да – 51 чел.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 -11 чел.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№4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Какой вред наносят водоплавающим                              Могут принимать за пищу-25 чел.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птицам  пластиковые упаковки, полиэтиленовые пакеты и т.д.?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Трудно сказать – 37 чел.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6567E-55D5-48B6-8B6C-6F3D5266E713}"/>
              </a:ext>
            </a:extLst>
          </p:cNvPr>
          <p:cNvSpPr txBox="1"/>
          <p:nvPr/>
        </p:nvSpPr>
        <p:spPr>
          <a:xfrm>
            <a:off x="2318994" y="641023"/>
            <a:ext cx="77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СОЦИОЛОГИЧЕСКОЕ ИССЛЕДОВАНИЕ </a:t>
            </a:r>
          </a:p>
        </p:txBody>
      </p:sp>
    </p:spTree>
    <p:extLst>
      <p:ext uri="{BB962C8B-B14F-4D97-AF65-F5344CB8AC3E}">
        <p14:creationId xmlns:p14="http://schemas.microsoft.com/office/powerpoint/2010/main" val="169498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2E05D1-30DF-4E5B-921A-5E8A11EA4012}"/>
              </a:ext>
            </a:extLst>
          </p:cNvPr>
          <p:cNvSpPr/>
          <p:nvPr/>
        </p:nvSpPr>
        <p:spPr>
          <a:xfrm>
            <a:off x="4939644" y="1305342"/>
            <a:ext cx="6664751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Таким образом, результаты опроса показали, что взрослые, отдыхая в центре города, убирают за собой мусор. В организованных экологических группах участие не принимают. Какой вред наносит птицам бытовой мусор, ответить затрудняются.         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Результаты опроса также показали, что дети в возрасте 9-12 лет отдыхают в центре города, убирают за собой мусор, участвуют в экологических отрядах по уборке территории. Как бытовые отходы влияют на жизнь водоплавающих птиц -  не знают.            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D9A86-5E6F-44DE-8556-B0B1328DD59A}"/>
              </a:ext>
            </a:extLst>
          </p:cNvPr>
          <p:cNvSpPr txBox="1"/>
          <p:nvPr/>
        </p:nvSpPr>
        <p:spPr>
          <a:xfrm>
            <a:off x="2337847" y="641023"/>
            <a:ext cx="850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РЕЗУЛЬТАТЫ СОЦИОЛОГИЧЕСКОГО ОПРОСА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4E0A4-F47D-4E42-A4A4-FB37A8F7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46" y="1951348"/>
            <a:ext cx="3450211" cy="2837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53ABD1-ED43-461A-AA70-2A7C9B93E0F4}"/>
              </a:ext>
            </a:extLst>
          </p:cNvPr>
          <p:cNvSpPr/>
          <p:nvPr/>
        </p:nvSpPr>
        <p:spPr>
          <a:xfrm>
            <a:off x="4826524" y="273378"/>
            <a:ext cx="69381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Цель моей работы,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выяснить причины загрязнения берегов реки Торопа и озера Соломено. Я провёл социологическое исследование среди населения.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Сравнивая результаты опроса взрослых и детей, можно сделать следующие выводы: люди не задумываются, как влияют бытовые отходы на жизнь водоплавающих птиц. После отдыха убирают за собой мусор. Получается, что мусор остаётся по берегам водоёмов от случайных прохожих, а не от отдыхающих людей.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Для решения данной проблемы я составил план работы с населением. Выступал с докладом в начальной школе, с одноклассниками разработали и раздавали листовки среди населения. Таким образом, я постарался обратить внимание людей на существующую проблему и частично постарался её решить.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132CA9-197D-441A-8887-583E19EB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810" y="1954845"/>
            <a:ext cx="2742857" cy="2552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679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FDB157-CD1B-4366-9889-85EAD512B2E4}"/>
              </a:ext>
            </a:extLst>
          </p:cNvPr>
          <p:cNvSpPr/>
          <p:nvPr/>
        </p:nvSpPr>
        <p:spPr>
          <a:xfrm>
            <a:off x="6096000" y="490194"/>
            <a:ext cx="5423555" cy="531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учусь в 4 «В» классе. На уроках окружающего мира мы изучаем природу и историю родного города. Часто ходим на экскурсию по составленным маршрутам. Любимое место нашей группы озеро Соломено и река Торопа. Здесь мы не только отдыхаем, но и ведём наблюдение за природой.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На одном из занятий  мы вышли на местность изучать птиц. Но каково было наше удивление, когда по берегам обнаружили мусор. Мы сделали несколько фотографий  и увидели, что пластиковая посуда и пакеты валяются в «невидимых местах» -  под мостом, в зарослях травы.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5792EA-F249-4E62-A925-05BECD4BA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14" y="1516543"/>
            <a:ext cx="3799002" cy="3258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234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2AEA0-AC6A-42EE-958C-7B1EF7AFB689}"/>
              </a:ext>
            </a:extLst>
          </p:cNvPr>
          <p:cNvSpPr/>
          <p:nvPr/>
        </p:nvSpPr>
        <p:spPr>
          <a:xfrm>
            <a:off x="6561056" y="405353"/>
            <a:ext cx="5184742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Все торопчане знают, что исторический центр является визитной карточкой нашего города. Знают, но засоряют. Видят мусорные баки возле скамеек, а мусор кидают под мост. Люди не задумываются даже о том, что бытовой мусор влияет на жизнь водоплавающих птиц.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Интересно, люди нашего города замечают, что происходит вокруг?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Мне захотелось найти ответ на этот вопрос  и подумать, как обратить внимание людей на эту проблему.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C7D92-8BC1-4814-8225-1D07FF0D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604" y="1850666"/>
            <a:ext cx="3648594" cy="2909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177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2C1676-28AA-472C-BB02-D993D0F4A6EA}"/>
              </a:ext>
            </a:extLst>
          </p:cNvPr>
          <p:cNvSpPr/>
          <p:nvPr/>
        </p:nvSpPr>
        <p:spPr>
          <a:xfrm>
            <a:off x="1857080" y="103696"/>
            <a:ext cx="9728462" cy="641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endParaRPr lang="ru-RU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природе одноразовая посуда и пакеты могут находиться достаточно долго, если никто не убирает. Я нашёл информацию в интернете о вреде бытовых отходов. Оказывается, время разложения пластика в природе составляет от 5 до 50 лет, полиэтиленовых пакетов – около 400 лет, а пластиковые упаковки не разлагаются. Учёные установили, что ежегодно пластиковые отходы и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жевачка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становятся причиной смерти 1 миллиона птиц. Получается, что мусор в «невидимых местах» влияет негативно на водоплавающих птиц.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Что же происходит с организмом птицы, которая приняла жевательную резинку или пластиковые отходы за еду?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Попав в желудок птицы, жевательная резинка начинает таять, залепляя его. Начинаются необратимые процессы и в итоге птица умирает мучительной смертью. Пластик так же вреден для птицы. Наевшись пластика, организм  птицы не может его переварить. В итоге они умирают от отравления.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нашёл в интернете  фотографию, где видно как наша безответственность оборачивается трагедией для птиц (см. слайд №7) 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Мне захотелось выяснить, понимают ли торопчане, какой вред они наносят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05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5878D5-083A-4465-9096-7902BE3918B1}"/>
              </a:ext>
            </a:extLst>
          </p:cNvPr>
          <p:cNvSpPr/>
          <p:nvPr/>
        </p:nvSpPr>
        <p:spPr>
          <a:xfrm>
            <a:off x="1979629" y="-218152"/>
            <a:ext cx="99264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берега реки Торопа и озера Соломено.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загрязнение  берегов реки Торопа и озера Соломено.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выяснить причины загрязнения берегов реки Торопа и озера Соломено.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провести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фотоисследование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берегов  реки Торопа и озера Соломено;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провести опрос населения по составленным анкетам;                                     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анализ фотоисследования и результатов опроса;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сформулировать выводы исследования;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представить бизнес-план по решению выявленной проблемы.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предположим, что люди не знают, какой урон они наносят природе.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исследования: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1. Метод социологического наблюдения (опроса).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2. Метод сравнения.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3. Метод обобщения.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1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F07B4E-3FB4-419D-B453-3B0DB6482583}"/>
              </a:ext>
            </a:extLst>
          </p:cNvPr>
          <p:cNvSpPr/>
          <p:nvPr/>
        </p:nvSpPr>
        <p:spPr>
          <a:xfrm>
            <a:off x="6221690" y="424207"/>
            <a:ext cx="5476973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для  исследования: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анкета для пробного исследования;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анкета-опросник с изменениями и дополнениями;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рабочий план-график;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- инструкции по проверке собранной информации и её обработки.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анализ фотоисследования и опроса среди населения по данной теме;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выявление причин загрязнения городских водоёмов;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- представить бизнес-план по решению проблемы.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6A928B-4DB4-494D-92ED-4E2B0D01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744" y="1800520"/>
            <a:ext cx="3789567" cy="2886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559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BEDED0-104A-40D8-9EE2-E1AD1B4E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238" y="322616"/>
            <a:ext cx="5464011" cy="60384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E824E-A73F-4930-A221-EF72E2DCC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075" y="1837924"/>
            <a:ext cx="3914567" cy="3007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34833-39E5-43F8-AE28-2CFF6ED2CAB6}"/>
              </a:ext>
            </a:extLst>
          </p:cNvPr>
          <p:cNvSpPr txBox="1"/>
          <p:nvPr/>
        </p:nvSpPr>
        <p:spPr>
          <a:xfrm>
            <a:off x="1734533" y="650449"/>
            <a:ext cx="4609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БЫТОВОГО МУСОРА НА ПТИЦ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1129F-BA97-48BF-AE00-7C7B762B566B}"/>
              </a:ext>
            </a:extLst>
          </p:cNvPr>
          <p:cNvSpPr txBox="1"/>
          <p:nvPr/>
        </p:nvSpPr>
        <p:spPr>
          <a:xfrm>
            <a:off x="1998482" y="1206631"/>
            <a:ext cx="366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(фотоматериалы из сети интернет)</a:t>
            </a:r>
          </a:p>
        </p:txBody>
      </p:sp>
    </p:spTree>
    <p:extLst>
      <p:ext uri="{BB962C8B-B14F-4D97-AF65-F5344CB8AC3E}">
        <p14:creationId xmlns:p14="http://schemas.microsoft.com/office/powerpoint/2010/main" val="15346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45D07D-FBE3-45FB-AF2B-0F5BB9AD1B67}"/>
              </a:ext>
            </a:extLst>
          </p:cNvPr>
          <p:cNvSpPr/>
          <p:nvPr/>
        </p:nvSpPr>
        <p:spPr>
          <a:xfrm>
            <a:off x="5373278" y="556181"/>
            <a:ext cx="6457362" cy="456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 ДАННЫХ СОЦИОЛОГИЧЕСКОГО ОПРОСА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 чего я начал свою работу?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В начале я составил по образцу рабочий план-график. Оксана Владимировна помогла мне его оформить. Следуя плану, разработал пробную анкету для опроса.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Сначала я опросил родственников (8 человек). Проанализировав работу я понял, что данные вопросы не отвечают полностью на поставленную проблему, поэтому я их немного изменил и дополнил.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Далее я провёл опрос среди учащихся школы. Было опрошено 12 человек        в возрасте 9-12 лет.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8C3A-F2B4-412D-BEA8-CD0666BE0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14" y="1516543"/>
            <a:ext cx="3799002" cy="3258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541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18B8E-7DA9-4844-8F0B-EEA4AEC8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991AE0-FA94-499C-8328-055B2EA2B571}"/>
              </a:ext>
            </a:extLst>
          </p:cNvPr>
          <p:cNvSpPr/>
          <p:nvPr/>
        </p:nvSpPr>
        <p:spPr>
          <a:xfrm>
            <a:off x="3619892" y="424206"/>
            <a:ext cx="5524107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C0E79E-DAFD-4359-A72D-F088C6DC04A0}"/>
              </a:ext>
            </a:extLst>
          </p:cNvPr>
          <p:cNvSpPr/>
          <p:nvPr/>
        </p:nvSpPr>
        <p:spPr>
          <a:xfrm>
            <a:off x="1866507" y="282803"/>
            <a:ext cx="1006782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СОЦИОЛОГИЧЕСКОЕ ИССЛЕДОВАНИЕ 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я опросил родственников (8 человек). Проанализировав работу я понял, что данные вопросы не отвечают полностью на поставленную проблему, поэтому я их немного изменил и дополнил. Опрос проводил среди случайных прохожих.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Отдыхаете ли вы в центре города?                                              Да – 43 чел.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– 0 чел.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Убираете  за собой мусор?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Да – 43 чел.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                                                                                                                                        Нет -  0 чел.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Участвуете  в уборке территории?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Да – 14 чел.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- 29 чел.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№4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Какой вред наносят водоплавающим                            Могут принимать за пищу-15 чел.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птицам  пластиковые упаковки, полиэтиленовые пакеты и т.д.?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Трудно сказать – 28 чел.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61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2231</Words>
  <Application>Microsoft Office PowerPoint</Application>
  <PresentationFormat>Широкоэкранный</PresentationFormat>
  <Paragraphs>112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32</cp:revision>
  <dcterms:created xsi:type="dcterms:W3CDTF">2023-12-02T16:22:52Z</dcterms:created>
  <dcterms:modified xsi:type="dcterms:W3CDTF">2023-12-02T17:51:49Z</dcterms:modified>
</cp:coreProperties>
</file>