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новогодний пейзаж\IMG_0927.jpg"/>
          <p:cNvPicPr>
            <a:picLocks noChangeAspect="1" noChangeArrowheads="1"/>
          </p:cNvPicPr>
          <p:nvPr/>
        </p:nvPicPr>
        <p:blipFill>
          <a:blip r:embed="rId2" cstate="print"/>
          <a:srcRect l="1813" t="7001" r="6126" b="5501"/>
          <a:stretch>
            <a:fillRect/>
          </a:stretch>
        </p:blipFill>
        <p:spPr bwMode="auto">
          <a:xfrm rot="4269795">
            <a:off x="1540459" y="1354861"/>
            <a:ext cx="5825193" cy="4152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2024-02-01T02:00:11Z</dcterms:created>
  <dcterms:modified xsi:type="dcterms:W3CDTF">2024-02-01T02:01:19Z</dcterms:modified>
</cp:coreProperties>
</file>