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874" y="-11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ербы 6в\Школьник Ива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75955"/>
            <a:ext cx="5532748" cy="4149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3125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Роботрек</dc:creator>
  <cp:lastModifiedBy>Роботрек</cp:lastModifiedBy>
  <cp:revision>1</cp:revision>
  <dcterms:created xsi:type="dcterms:W3CDTF">2024-11-14T02:39:49Z</dcterms:created>
  <dcterms:modified xsi:type="dcterms:W3CDTF">2024-11-14T02:46:37Z</dcterms:modified>
</cp:coreProperties>
</file>