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293"/>
    <a:srgbClr val="AAB7CA"/>
    <a:srgbClr val="909090"/>
    <a:srgbClr val="B8BAE2"/>
    <a:srgbClr val="53320D"/>
    <a:srgbClr val="BECFE4"/>
    <a:srgbClr val="CDC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251E1C0-DFA5-4F51-B1AA-1ACCFA2CE06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B5DAA4-6FF4-4BA4-A453-6FB72620AB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inobr.org/competitions/6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Всероссийский фотоконкурс "Лето - это маленькая жизнь" для школьников 1-11 классов</a:t>
            </a:r>
            <a:endParaRPr lang="ru-RU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708920"/>
            <a:ext cx="35283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«Краски жизни»</a:t>
            </a:r>
          </a:p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Богачёва Ульяна</a:t>
            </a:r>
          </a:p>
          <a:p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</a:t>
            </a:r>
            <a:r>
              <a:rPr lang="ru-RU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</a:t>
            </a:r>
            <a:r>
              <a:rPr lang="ru-RU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Краснотуранская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СОШ» 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Краснотуранск</a:t>
            </a:r>
            <a:endParaRPr lang="ru-RU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712"/>
            <a:ext cx="2944813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T-m\OneDrive\Рабочий стол\Конкурсы\Всероссийский фотоконкурс Лето - это маленькая жизнь для школьников 1-11 классов\20200629_094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1" y="1700808"/>
            <a:ext cx="85684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827" y="44624"/>
            <a:ext cx="4104456" cy="1656184"/>
          </a:xfrm>
          <a:prstGeom prst="rect">
            <a:avLst/>
          </a:prstGeom>
          <a:solidFill>
            <a:srgbClr val="CDC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66283" y="692696"/>
            <a:ext cx="4320480" cy="1008112"/>
          </a:xfrm>
          <a:prstGeom prst="rect">
            <a:avLst/>
          </a:prstGeom>
          <a:solidFill>
            <a:srgbClr val="CDC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 Краснотуранск</a:t>
            </a:r>
          </a:p>
          <a:p>
            <a:pPr algn="ctr"/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 Карасук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827" y="116632"/>
            <a:ext cx="4038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Летняя пора! Каникулы! Бескрайние возможности познания родной природы. Всё, что я представила в этой презентации - это лишь малая часть окружающей нас природы России.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8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341020"/>
            <a:ext cx="4309651" cy="6400348"/>
          </a:xfrm>
          <a:prstGeom prst="rect">
            <a:avLst/>
          </a:prstGeom>
          <a:gradFill flip="none" rotWithShape="1">
            <a:gsLst>
              <a:gs pos="0">
                <a:srgbClr val="BECFE4">
                  <a:shade val="30000"/>
                  <a:satMod val="115000"/>
                </a:srgbClr>
              </a:gs>
              <a:gs pos="50000">
                <a:srgbClr val="BECFE4">
                  <a:shade val="67500"/>
                  <a:satMod val="115000"/>
                </a:srgbClr>
              </a:gs>
              <a:gs pos="100000">
                <a:srgbClr val="BECFE4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село Краснотуранск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Расстрельная гора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Унюк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«Последний рубеж воинов адмирала Колчака»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5" y="72008"/>
            <a:ext cx="397126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33" y="260648"/>
            <a:ext cx="4442967" cy="432048"/>
          </a:xfrm>
          <a:prstGeom prst="rect">
            <a:avLst/>
          </a:prstGeom>
          <a:gradFill flip="none" rotWithShape="1">
            <a:gsLst>
              <a:gs pos="0">
                <a:srgbClr val="BECFE4">
                  <a:shade val="30000"/>
                  <a:satMod val="115000"/>
                </a:srgbClr>
              </a:gs>
              <a:gs pos="50000">
                <a:srgbClr val="BECFE4">
                  <a:shade val="67500"/>
                  <a:satMod val="115000"/>
                </a:srgbClr>
              </a:gs>
              <a:gs pos="100000">
                <a:srgbClr val="BECFE4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 Краснотуранск р. Енисей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YAT-m\OneDrive\Рабочий стол\Конкурсы\Всероссийский фотоконкурс Лето - это маленькая жизнь для школьников 1-11 классов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3" y="908720"/>
            <a:ext cx="858095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668" y="47667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р. Енисей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Саяногорск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YAT-m\OneDrive\Рабочий стол\Конкурсы\Всероссийский фотоконкурс Лето - это маленькая жизнь для школьников 1-11 классов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2" y="1556792"/>
            <a:ext cx="8582504" cy="50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8848" y="1103368"/>
            <a:ext cx="2923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Этот отрезок моей жизни </a:t>
            </a:r>
          </a:p>
          <a:p>
            <a:r>
              <a:rPr lang="ru-RU" b="1" i="1" dirty="0" smtClean="0">
                <a:latin typeface="Arial Narrow" pitchFamily="34" charset="0"/>
              </a:rPr>
              <a:t>был наполнен красками </a:t>
            </a:r>
          </a:p>
          <a:p>
            <a:r>
              <a:rPr lang="ru-RU" b="1" i="1" dirty="0" smtClean="0">
                <a:latin typeface="Arial Narrow" pitchFamily="34" charset="0"/>
              </a:rPr>
              <a:t>родной природы.</a:t>
            </a:r>
          </a:p>
          <a:p>
            <a:r>
              <a:rPr lang="ru-RU" b="1" i="1" dirty="0" smtClean="0">
                <a:latin typeface="Arial Narrow" pitchFamily="34" charset="0"/>
              </a:rPr>
              <a:t>Эти воспоминания я буду </a:t>
            </a:r>
          </a:p>
          <a:p>
            <a:r>
              <a:rPr lang="ru-RU" b="1" i="1" dirty="0" smtClean="0">
                <a:latin typeface="Arial Narrow" pitchFamily="34" charset="0"/>
              </a:rPr>
              <a:t>хранить в своей душе!</a:t>
            </a:r>
            <a:endParaRPr lang="ru-RU" b="1" i="1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5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сероссийский фотоконкурс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Всероссийский фотоконкурс</Template>
  <TotalTime>15</TotalTime>
  <Words>107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Всероссийский фотоконкурс</vt:lpstr>
      <vt:lpstr>Всероссийский фотоконкурс "Лето - это маленькая жизнь" для школьников 1-11 классов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фотоконкурс "Лето - это маленькая жизнь" для школьников 1-11 классов</dc:title>
  <dc:creator>YAT-metodist@outlook.com</dc:creator>
  <cp:lastModifiedBy>YAT-metodist@outlook.com</cp:lastModifiedBy>
  <cp:revision>6</cp:revision>
  <dcterms:created xsi:type="dcterms:W3CDTF">2022-11-02T08:09:29Z</dcterms:created>
  <dcterms:modified xsi:type="dcterms:W3CDTF">2022-11-02T08:55:36Z</dcterms:modified>
</cp:coreProperties>
</file>