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" d="100"/>
          <a:sy n="10" d="100"/>
        </p:scale>
        <p:origin x="-3144" y="-13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НАТОФЕДО\Desktop\новогодний пейзаж\IMG_0926.jpg"/>
          <p:cNvPicPr>
            <a:picLocks noChangeAspect="1" noChangeArrowheads="1"/>
          </p:cNvPicPr>
          <p:nvPr/>
        </p:nvPicPr>
        <p:blipFill>
          <a:blip r:embed="rId2" cstate="print"/>
          <a:srcRect t="7501" r="5563" b="5001"/>
          <a:stretch>
            <a:fillRect/>
          </a:stretch>
        </p:blipFill>
        <p:spPr bwMode="auto">
          <a:xfrm rot="6331672">
            <a:off x="1425951" y="1164568"/>
            <a:ext cx="6173654" cy="42900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НАТОФЕДО</dc:creator>
  <cp:lastModifiedBy>НАТОФЕДО</cp:lastModifiedBy>
  <cp:revision>1</cp:revision>
  <dcterms:created xsi:type="dcterms:W3CDTF">2024-02-01T02:00:01Z</dcterms:created>
  <dcterms:modified xsi:type="dcterms:W3CDTF">2024-02-01T02:03:55Z</dcterms:modified>
</cp:coreProperties>
</file>