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7" d="100"/>
          <a:sy n="17" d="100"/>
        </p:scale>
        <p:origin x="-3462" y="-13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4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1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8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2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8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8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1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1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F806-14A7-41E5-835E-00369B314D4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D632-AF7F-45EE-982E-83B0F54C6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Гербы 6в\Антон Лодд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284812" cy="65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71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</dc:creator>
  <cp:lastModifiedBy>Роботрек</cp:lastModifiedBy>
  <cp:revision>4</cp:revision>
  <dcterms:created xsi:type="dcterms:W3CDTF">2024-11-14T00:47:41Z</dcterms:created>
  <dcterms:modified xsi:type="dcterms:W3CDTF">2024-11-14T02:47:09Z</dcterms:modified>
</cp:coreProperties>
</file>