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5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5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98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71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7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7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1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9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3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0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6A2F-E0CC-49D8-8DF3-908EC1C1FF5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8CB8C8-621E-43F7-A2B4-31B8A3981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http://www.adventus.info/medicine/flora/images/442-2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http://www.kulichki.com/tolkien/arhiv/manuscr/Flowers/celandine1.jpg" TargetMode="External"/><Relationship Id="rId10" Type="http://schemas.openxmlformats.org/officeDocument/2006/relationships/image" Target="http://www.travsbor.ru/gallery/show.php/original/pictures_plants/14/152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atgarant.ru/drive/files/public/big/atg_orders_img_25768_96369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631584" y="1378187"/>
            <a:ext cx="554513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 dirty="0">
                <a:solidFill>
                  <a:srgbClr val="009900"/>
                </a:solidFill>
              </a:rPr>
              <a:t>Лекарство 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 dirty="0">
                <a:solidFill>
                  <a:srgbClr val="009900"/>
                </a:solidFill>
              </a:rPr>
              <a:t>нас под ногами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730797" y="4043742"/>
            <a:ext cx="67691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      Работу выполнила: Голованова Злата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      ученица 3к класса МОУ Лицей №9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                   Руководитель: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                </a:t>
            </a:r>
            <a:r>
              <a:rPr lang="ru-RU" altLang="ru-RU" sz="2400" dirty="0" err="1"/>
              <a:t>Чаликова</a:t>
            </a:r>
            <a:r>
              <a:rPr lang="ru-RU" altLang="ru-RU" sz="2400" dirty="0"/>
              <a:t> Любовь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9610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013045" y="362140"/>
            <a:ext cx="8229600" cy="509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000" b="1" dirty="0" smtClean="0">
                <a:solidFill>
                  <a:srgbClr val="006600"/>
                </a:solidFill>
              </a:rPr>
              <a:t>Лекарственные растения нашего края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2285" y="1856096"/>
            <a:ext cx="1870599" cy="228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11371" y="4238223"/>
            <a:ext cx="165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Крапива</a:t>
            </a:r>
            <a:endParaRPr lang="ru-RU" altLang="ru-RU" sz="1600" b="1" dirty="0"/>
          </a:p>
        </p:txBody>
      </p:sp>
      <p:pic>
        <p:nvPicPr>
          <p:cNvPr id="5" name="Picture 16" descr="podoroj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1" y="1856094"/>
            <a:ext cx="1913613" cy="2315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913981" y="4238223"/>
            <a:ext cx="17361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Подорожник</a:t>
            </a:r>
            <a:endParaRPr lang="ru-RU" altLang="ru-RU" sz="1600" b="1" dirty="0"/>
          </a:p>
        </p:txBody>
      </p:sp>
      <p:pic>
        <p:nvPicPr>
          <p:cNvPr id="7" name="Picture 7" descr="http://www.kulichki.com/tolkien/arhiv/manuscr/Flowers/celandine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-1563" r="30312"/>
          <a:stretch>
            <a:fillRect/>
          </a:stretch>
        </p:blipFill>
        <p:spPr>
          <a:xfrm>
            <a:off x="6267367" y="1812315"/>
            <a:ext cx="1648334" cy="233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27845" y="4253229"/>
            <a:ext cx="22192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Чистотел большой</a:t>
            </a:r>
          </a:p>
        </p:txBody>
      </p:sp>
      <p:pic>
        <p:nvPicPr>
          <p:cNvPr id="9" name="Picture 7" descr="http://www.adventus.info/medicine/flora/images/442-2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37" y="1812315"/>
            <a:ext cx="1738560" cy="2380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202447" y="4272676"/>
            <a:ext cx="33845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Тысячелистник обыкновенный</a:t>
            </a:r>
            <a:endParaRPr lang="ru-RU" altLang="ru-RU" sz="16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023036" y="1043236"/>
            <a:ext cx="374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chemeClr val="accent2"/>
                </a:solidFill>
              </a:rPr>
              <a:t>Что я узнала ?</a:t>
            </a:r>
          </a:p>
        </p:txBody>
      </p:sp>
      <p:pic>
        <p:nvPicPr>
          <p:cNvPr id="12" name="Picture 7" descr="m-i-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4657458"/>
            <a:ext cx="1663859" cy="216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13981" y="6317670"/>
            <a:ext cx="2736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Мать-и-мачеха</a:t>
            </a:r>
            <a:endParaRPr lang="ru-RU" altLang="ru-RU" sz="1600" b="1" dirty="0"/>
          </a:p>
        </p:txBody>
      </p:sp>
      <p:pic>
        <p:nvPicPr>
          <p:cNvPr id="14" name="Picture 13" descr="http://www.travsbor.ru/gallery/show.php/original/pictures_plants/14/152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9427" r="3160" b="17317"/>
          <a:stretch>
            <a:fillRect/>
          </a:stretch>
        </p:blipFill>
        <p:spPr bwMode="auto">
          <a:xfrm>
            <a:off x="5827594" y="4629494"/>
            <a:ext cx="1658844" cy="211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535532" y="6288509"/>
            <a:ext cx="37290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Одуванчик лекарственный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226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630907" y="520298"/>
            <a:ext cx="8229600" cy="20018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800" b="1" smtClean="0">
                <a:solidFill>
                  <a:srgbClr val="006600"/>
                </a:solidFill>
              </a:rPr>
              <a:t>Народная мудрость</a:t>
            </a:r>
            <a:endParaRPr lang="ru-RU" altLang="ru-RU" sz="4800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4681" y="1828563"/>
            <a:ext cx="8229600" cy="40655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Как без муки не испечешь хлеба, так без зверобоя не вылечишь человека.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Жгуча крапива родится, да в щах пригодится.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Одна крапива заменяет семерых врачей.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chemeClr val="accent2"/>
                </a:solidFill>
              </a:rPr>
              <a:t>Чеснок да редька, так и на животе крепко.</a:t>
            </a:r>
          </a:p>
          <a:p>
            <a:pPr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51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59614" y="516459"/>
            <a:ext cx="9037638" cy="16573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smtClean="0">
                <a:solidFill>
                  <a:schemeClr val="accent2"/>
                </a:solidFill>
              </a:rPr>
              <a:t>Викторина для одноклассников</a:t>
            </a:r>
            <a:endParaRPr lang="ru-RU" altLang="ru-RU" sz="4000" b="1" dirty="0" smtClean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620387" y="1345134"/>
            <a:ext cx="41719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sz="1200" b="1" dirty="0">
              <a:solidFill>
                <a:srgbClr val="0066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Это лекарственное растение растет у дорог, его листья заживляют раны. Если ты натер ногу в пути, оно поможет облегчить боль?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Какое растение получило название «</a:t>
            </a:r>
            <a:r>
              <a:rPr lang="ru-RU" sz="1300" b="1" dirty="0" err="1">
                <a:solidFill>
                  <a:srgbClr val="006600"/>
                </a:solidFill>
              </a:rPr>
              <a:t>мяун</a:t>
            </a:r>
            <a:r>
              <a:rPr lang="ru-RU" sz="1300" b="1" dirty="0">
                <a:solidFill>
                  <a:srgbClr val="006600"/>
                </a:solidFill>
              </a:rPr>
              <a:t>-трава»? Какое лекарство из него изготавливают?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Какое растение заменит лимон?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Какими лечебными свойствами обладает мать-и-мачеха?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Это растение, с шипами и красивыми цветами, придает человеку силы и снабжает организм витаминами.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Название этого растения говорит само за себя – оно лечит многие кожные заболевания.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Какое растение поможет укрепить волосы?</a:t>
            </a:r>
          </a:p>
          <a:p>
            <a:pPr eaLnBrk="1" hangingPunct="1">
              <a:buFontTx/>
              <a:buAutoNum type="arabicPeriod"/>
            </a:pPr>
            <a:r>
              <a:rPr lang="ru-RU" sz="1300" b="1" dirty="0">
                <a:solidFill>
                  <a:srgbClr val="006600"/>
                </a:solidFill>
              </a:rPr>
              <a:t>О каком растении в народе говорят: «Оно одно семерых врачей заменит». Его используют в качестве кровоостанавливающего средства, как ранозаживляющее. Оно помогает при лечении авитаминозов, малокровия.</a:t>
            </a:r>
          </a:p>
          <a:p>
            <a:pPr eaLnBrk="1" hangingPunct="1">
              <a:buFontTx/>
              <a:buNone/>
            </a:pPr>
            <a:endParaRPr lang="ru-RU" dirty="0"/>
          </a:p>
        </p:txBody>
      </p:sp>
      <p:pic>
        <p:nvPicPr>
          <p:cNvPr id="4" name="Рисунок 6" descr="C:\Users\Учитель\Desktop\диаграмма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C6A7A"/>
              </a:clrFrom>
              <a:clrTo>
                <a:srgbClr val="1C6A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3" b="16879"/>
          <a:stretch>
            <a:fillRect/>
          </a:stretch>
        </p:blipFill>
        <p:spPr bwMode="auto">
          <a:xfrm>
            <a:off x="6038933" y="1345134"/>
            <a:ext cx="4511723" cy="28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 bwMode="auto">
          <a:xfrm>
            <a:off x="6512056" y="1495140"/>
            <a:ext cx="40386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>
                <a:solidFill>
                  <a:srgbClr val="006600"/>
                </a:solidFill>
              </a:rPr>
              <a:t>Результаты викторины</a:t>
            </a:r>
          </a:p>
          <a:p>
            <a:pPr algn="ctr" eaLnBrk="1" hangingPunct="1">
              <a:buFontTx/>
              <a:buNone/>
            </a:pP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6651229" y="4578540"/>
            <a:ext cx="40227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слышали о лекарственных растениях, но затруднялись точно назвать, какими лечебными свойствами обладают растения, которые произрастают рядом с человеком, которые нас лечат.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909454" y="520298"/>
            <a:ext cx="8928100" cy="17859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smtClean="0">
                <a:solidFill>
                  <a:srgbClr val="006600"/>
                </a:solidFill>
              </a:rPr>
              <a:t>Советы моим одноклассникам</a:t>
            </a:r>
            <a:endParaRPr lang="ru-RU" altLang="ru-RU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909454" y="1639959"/>
            <a:ext cx="8229600" cy="467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altLang="ru-RU" sz="2800" b="1" i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Памятка по сбору лекарственных растений</a:t>
            </a:r>
            <a:endParaRPr lang="en-US" altLang="ru-RU" sz="2800" b="1" i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altLang="ru-RU" sz="2800" b="1" i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Собирай только те растения, которые знаешь хорошо и  разрешено собирать.     Охраняемые не трогай.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Узнай сроки сбора растений.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Собирай растения в сухую погоду. Следи, чтобы они были чистыми.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 собирать растения в городе, вблизи дорог, сильно запыленные, загрязненные растения, а также поврежденные насекомыми, ржавчиной или  грибковыми заболеваниями.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Собирай растения в тех местах, где их много. Часть растений обязательно оставь расти.</a:t>
            </a:r>
          </a:p>
          <a:p>
            <a:pPr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Узнай, как правильно сушить и хранить растения.</a:t>
            </a:r>
            <a:endParaRPr lang="ru-RU" alt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9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9579" y="555673"/>
            <a:ext cx="8928100" cy="1785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smtClean="0">
                <a:solidFill>
                  <a:srgbClr val="006600"/>
                </a:solidFill>
              </a:rPr>
              <a:t>Советы моим одноклассникам</a:t>
            </a:r>
            <a:endParaRPr lang="ru-RU" altLang="ru-RU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8346" y="1983475"/>
            <a:ext cx="8496300" cy="4246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  <a:defRPr/>
            </a:pPr>
            <a:r>
              <a:rPr lang="ru-RU" altLang="ru-RU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 время прогулки в лесу, на даче, на речке могут случиться всякие неожиданности. Врача рядом нет, нет никаких лекарств, даже йода, бинта, а вы поранили руку или ногу.</a:t>
            </a:r>
            <a:r>
              <a:rPr lang="ru-RU" alt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algn="ctr">
              <a:buFontTx/>
              <a:buNone/>
              <a:defRPr/>
            </a:pPr>
            <a:r>
              <a:rPr lang="ru-RU" altLang="ru-RU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делать?</a:t>
            </a:r>
          </a:p>
          <a:p>
            <a:pPr marL="609600" indent="-609600"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Покройте рану размельченными листьями крапивы – она способствует свертыванию крови и заживлению ран.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Приложите свежие листья подорожника. Сок листьев подорожника останавливает кровотечение, обеззараживает раны, заживляет их.</a:t>
            </a:r>
          </a:p>
          <a:p>
            <a:pPr marL="609600" indent="-609600">
              <a:buFontTx/>
              <a:buAutoNum type="arabicPeriod"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Зеленые листья полыни прикладывают на мозоли, ушибы, опухоли.</a:t>
            </a:r>
            <a:endParaRPr lang="ru-RU" alt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95806" y="610264"/>
            <a:ext cx="8928100" cy="1785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smtClean="0">
                <a:solidFill>
                  <a:srgbClr val="006600"/>
                </a:solidFill>
              </a:rPr>
              <a:t>ПРОДУКТ МОЕЙ РАБОТЫ</a:t>
            </a:r>
            <a:endParaRPr lang="ru-RU" altLang="ru-RU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95806" y="2038066"/>
            <a:ext cx="8496300" cy="4246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СОЗДАЛА БУКЛЕТ ДЛЯ ПРОВЕДЕНИЯ КЛАССНОГО ЧАСА </a:t>
            </a:r>
            <a:endParaRPr lang="ru-RU" alt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t="22639" r="22520" b="12392"/>
          <a:stretch>
            <a:fillRect/>
          </a:stretch>
        </p:blipFill>
        <p:spPr bwMode="auto">
          <a:xfrm>
            <a:off x="2425605" y="2903728"/>
            <a:ext cx="44418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20470" r="22881" b="10625"/>
          <a:stretch>
            <a:fillRect/>
          </a:stretch>
        </p:blipFill>
        <p:spPr bwMode="auto">
          <a:xfrm>
            <a:off x="6924627" y="3676959"/>
            <a:ext cx="42418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18888" y="555672"/>
            <a:ext cx="8928100" cy="1785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dirty="0" smtClean="0">
                <a:solidFill>
                  <a:srgbClr val="006600"/>
                </a:solidFill>
              </a:rPr>
              <a:t>ПРОДУКТ МОЕЙ РАБОТЫ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18888" y="1901588"/>
            <a:ext cx="8496300" cy="4246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СОЗДАЛА КНИГУ С ОПИСАНИЕМ ЛЕКАРСТВЕННЫХ СВОЙСТВ ТРАВ В АЛФАВИТНОМ ПОРЯДКЕ от А до Я </a:t>
            </a:r>
            <a:endParaRPr lang="ru-RU" alt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121" r="34511" b="8388"/>
          <a:stretch>
            <a:fillRect/>
          </a:stretch>
        </p:blipFill>
        <p:spPr bwMode="auto">
          <a:xfrm>
            <a:off x="1887088" y="2996963"/>
            <a:ext cx="2589213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18694" r="36711" b="9692"/>
          <a:stretch>
            <a:fillRect/>
          </a:stretch>
        </p:blipFill>
        <p:spPr bwMode="auto">
          <a:xfrm rot="21108634">
            <a:off x="4661021" y="2870899"/>
            <a:ext cx="215741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19687" r="36909" b="10802"/>
          <a:stretch>
            <a:fillRect/>
          </a:stretch>
        </p:blipFill>
        <p:spPr bwMode="auto">
          <a:xfrm rot="21102159">
            <a:off x="6459435" y="3814121"/>
            <a:ext cx="195103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19083" r="36163" b="8714"/>
          <a:stretch>
            <a:fillRect/>
          </a:stretch>
        </p:blipFill>
        <p:spPr bwMode="auto">
          <a:xfrm rot="21175842">
            <a:off x="8594521" y="3252688"/>
            <a:ext cx="19653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1745" y="542024"/>
            <a:ext cx="8928100" cy="1785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1" dirty="0" smtClean="0">
                <a:solidFill>
                  <a:srgbClr val="006600"/>
                </a:solidFill>
              </a:rPr>
              <a:t>МОЙ ВЫВОД</a:t>
            </a:r>
          </a:p>
        </p:txBody>
      </p:sp>
      <p:pic>
        <p:nvPicPr>
          <p:cNvPr id="5" name="Picture 6" descr="Закупаем лекарственные травы, коренья, плоды, кору в Алтайском кра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88" y="2930241"/>
            <a:ext cx="7704138" cy="367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451211" y="1434993"/>
            <a:ext cx="857989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Растительный мир подарил человеку огромное богатство – лекарственные растения, которые всегда были источником жизни, пищи и здоровья. Берегите их! </a:t>
            </a:r>
          </a:p>
        </p:txBody>
      </p:sp>
    </p:spTree>
    <p:extLst>
      <p:ext uri="{BB962C8B-B14F-4D97-AF65-F5344CB8AC3E}">
        <p14:creationId xmlns:p14="http://schemas.microsoft.com/office/powerpoint/2010/main" val="28607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4" y="1110185"/>
            <a:ext cx="3670548" cy="483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36609" y="433461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b="1" dirty="0" smtClean="0">
                <a:solidFill>
                  <a:srgbClr val="006600"/>
                </a:solidFill>
              </a:rPr>
              <a:t>Голованова Злата 3к класс</a:t>
            </a:r>
            <a:r>
              <a:rPr lang="en-US" altLang="ru-RU" sz="2800" b="1" dirty="0" smtClean="0">
                <a:solidFill>
                  <a:srgbClr val="006600"/>
                </a:solidFill>
              </a:rPr>
              <a:t/>
            </a:r>
            <a:br>
              <a:rPr lang="en-US" altLang="ru-RU" sz="2800" b="1" dirty="0" smtClean="0">
                <a:solidFill>
                  <a:srgbClr val="006600"/>
                </a:solidFill>
              </a:rPr>
            </a:br>
            <a:r>
              <a:rPr lang="ru-RU" altLang="ru-RU" sz="2800" b="1" dirty="0" smtClean="0">
                <a:solidFill>
                  <a:srgbClr val="006600"/>
                </a:solidFill>
              </a:rPr>
              <a:t>МОУ Лицей №</a:t>
            </a:r>
            <a:r>
              <a:rPr lang="en-US" altLang="ru-RU" sz="2800" b="1" dirty="0" smtClean="0">
                <a:solidFill>
                  <a:srgbClr val="006600"/>
                </a:solidFill>
              </a:rPr>
              <a:t>9</a:t>
            </a:r>
            <a:r>
              <a:rPr lang="ru-RU" altLang="ru-RU" sz="2800" b="1" dirty="0" smtClean="0">
                <a:solidFill>
                  <a:srgbClr val="006600"/>
                </a:solidFill>
              </a:rPr>
              <a:t> </a:t>
            </a:r>
            <a:br>
              <a:rPr lang="ru-RU" altLang="ru-RU" sz="2800" b="1" dirty="0" smtClean="0">
                <a:solidFill>
                  <a:srgbClr val="006600"/>
                </a:solidFill>
              </a:rPr>
            </a:br>
            <a:r>
              <a:rPr lang="ru-RU" altLang="ru-RU" sz="2800" b="1" dirty="0" smtClean="0">
                <a:solidFill>
                  <a:srgbClr val="006600"/>
                </a:solidFill>
              </a:rPr>
              <a:t>г. Волгоград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7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17510" y="503403"/>
            <a:ext cx="8229600" cy="11525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5400" b="1" smtClean="0">
                <a:solidFill>
                  <a:srgbClr val="006600"/>
                </a:solidFill>
              </a:rPr>
              <a:t>Цель моей работы</a:t>
            </a:r>
            <a:endParaRPr lang="ru-RU" altLang="ru-RU" sz="5400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53737" y="2054913"/>
            <a:ext cx="8229600" cy="43926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Узнать об истории использования лекарственных растений в жизни человека.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Исследовать полезное влияние лекарственных растений на организм человека.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показать важность бережного отношения   к  природе родного края</a:t>
            </a:r>
            <a:r>
              <a:rPr lang="ru-RU" sz="2800" b="1" dirty="0" smtClean="0"/>
              <a:t>. </a:t>
            </a:r>
            <a:endParaRPr lang="ru-RU" sz="2800" dirty="0" smtClean="0"/>
          </a:p>
          <a:p>
            <a:pPr>
              <a:defRPr/>
            </a:pPr>
            <a:endParaRPr lang="ru-RU" altLang="ru-RU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64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67385" y="462460"/>
            <a:ext cx="8229600" cy="1223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5400" b="1" smtClean="0">
                <a:solidFill>
                  <a:srgbClr val="006600"/>
                </a:solidFill>
              </a:rPr>
              <a:t>Методы исследования</a:t>
            </a:r>
            <a:endParaRPr lang="ru-RU" altLang="ru-RU" sz="5400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67385" y="1899124"/>
            <a:ext cx="8229600" cy="3776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Изучить литературу по данной теме.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Исследовать на себе и окружающих полезное влияние лекарственных растений на организм человека.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Провести опрос учащихся моего класса, на вопрос</a:t>
            </a:r>
            <a:r>
              <a:rPr lang="en-US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«Что вы знаете о лекарственных растениях нашего края?»</a:t>
            </a:r>
          </a:p>
          <a:p>
            <a:pPr>
              <a:defRPr/>
            </a:pP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Дать рекомендации учащимся моего класса. </a:t>
            </a:r>
          </a:p>
          <a:p>
            <a:pPr>
              <a:defRPr/>
            </a:pPr>
            <a:endParaRPr lang="ru-RU" altLang="ru-RU" sz="28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ru-RU" altLang="ru-RU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09081" y="489756"/>
            <a:ext cx="8229600" cy="1223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5400" b="1" dirty="0" smtClean="0">
                <a:solidFill>
                  <a:srgbClr val="006600"/>
                </a:solidFill>
              </a:rPr>
              <a:t>Актуальность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60509" y="1713719"/>
            <a:ext cx="8713788" cy="43211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altLang="ru-R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 все времена человека волновала проблема лечебной ценности лекарственных растений. Растениями- целителями могут быть вездесущие сорняки, например одуванчик, издавна называемый «эликсиром жизни» или крапива- копилка витаминов. Не торопитесь избавляться на участке от сорняков, а постарайтесь прежде узнать о их полезных свойствах, тем более некоторые относятся к пищевым и специально возделываются (фиалка, одуванчик и др.) применяются для витаминизации пищевых продуктов.</a:t>
            </a:r>
          </a:p>
          <a:p>
            <a:pPr>
              <a:lnSpc>
                <a:spcPct val="80000"/>
              </a:lnSpc>
              <a:defRPr/>
            </a:pPr>
            <a:endParaRPr lang="ru-RU" altLang="ru-RU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49272" y="462460"/>
            <a:ext cx="8229600" cy="1223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5400" b="1" smtClean="0">
                <a:solidFill>
                  <a:srgbClr val="006600"/>
                </a:solidFill>
              </a:rPr>
              <a:t>История вопроса</a:t>
            </a:r>
            <a:endParaRPr lang="ru-RU" altLang="ru-RU" sz="5400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69942" y="1686423"/>
            <a:ext cx="8579276" cy="43211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Использование растений для лечения болезней и укрепления здоровья  началось в глубокой древности. Ещё первобытные люди пользовались дарами «живой аптеки» - природы. Особенно широко лечение  травами применялось в древней Палестине, Египте, Греции, Риме, в Индии и  Китае. Много интересных сведений по лечебному употреблению растений приведено древними мыслителями и врачами: Гиппократом, </a:t>
            </a:r>
            <a:r>
              <a:rPr lang="ru-RU" altLang="ru-RU" sz="2400" b="1" dirty="0" err="1" smtClean="0">
                <a:solidFill>
                  <a:schemeClr val="accent2"/>
                </a:solidFill>
              </a:rPr>
              <a:t>Диоскоридом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,  Галеном. Лечебные травы были популярны и у предков славян, населявших территорию европейской части нашей страны.</a:t>
            </a:r>
            <a:br>
              <a:rPr lang="ru-RU" altLang="ru-RU" sz="2400" b="1" dirty="0" smtClean="0">
                <a:solidFill>
                  <a:schemeClr val="accent2"/>
                </a:solidFill>
              </a:rPr>
            </a:br>
            <a:endParaRPr lang="ru-RU" alt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altLang="ru-RU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82410" y="399958"/>
            <a:ext cx="8340014" cy="18002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800" b="1" dirty="0" smtClean="0">
                <a:solidFill>
                  <a:srgbClr val="006600"/>
                </a:solidFill>
              </a:rPr>
              <a:t>Посещение школьной</a:t>
            </a:r>
            <a:r>
              <a:rPr lang="en-US" altLang="ru-RU" sz="4800" b="1" dirty="0" smtClean="0">
                <a:solidFill>
                  <a:srgbClr val="006600"/>
                </a:solidFill>
              </a:rPr>
              <a:t> </a:t>
            </a:r>
            <a:r>
              <a:rPr lang="ru-RU" altLang="ru-RU" sz="4800" b="1" dirty="0" smtClean="0">
                <a:solidFill>
                  <a:srgbClr val="006600"/>
                </a:solidFill>
              </a:rPr>
              <a:t>библиотеки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/>
          <a:stretch/>
        </p:blipFill>
        <p:spPr>
          <a:xfrm>
            <a:off x="2346255" y="2186759"/>
            <a:ext cx="3363838" cy="407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"/>
          <a:stretch/>
        </p:blipFill>
        <p:spPr>
          <a:xfrm>
            <a:off x="6492407" y="2200183"/>
            <a:ext cx="3165816" cy="4050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10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00272" y="517051"/>
            <a:ext cx="9036050" cy="1223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800" b="1" smtClean="0">
                <a:solidFill>
                  <a:srgbClr val="006600"/>
                </a:solidFill>
              </a:rPr>
              <a:t>Работа с литературой</a:t>
            </a:r>
            <a:endParaRPr lang="ru-RU" altLang="ru-RU" sz="4800" b="1" dirty="0" smtClean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29" y="1940708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2073" b="1"/>
          <a:stretch/>
        </p:blipFill>
        <p:spPr>
          <a:xfrm>
            <a:off x="6981893" y="2800685"/>
            <a:ext cx="407649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83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1976" y="542024"/>
            <a:ext cx="8229600" cy="16573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800" b="1" smtClean="0">
                <a:solidFill>
                  <a:srgbClr val="006600"/>
                </a:solidFill>
              </a:rPr>
              <a:t>Экскурсия в аптеку</a:t>
            </a:r>
            <a:endParaRPr lang="ru-RU" altLang="ru-RU" sz="4800" b="1" dirty="0" smtClean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2" y="1755785"/>
            <a:ext cx="4042792" cy="404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02" y="1919558"/>
            <a:ext cx="362409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61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592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6</cp:revision>
  <dcterms:created xsi:type="dcterms:W3CDTF">2022-07-20T17:50:09Z</dcterms:created>
  <dcterms:modified xsi:type="dcterms:W3CDTF">2022-07-20T18:26:29Z</dcterms:modified>
</cp:coreProperties>
</file>