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79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Филат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283634" y="977347"/>
            <a:ext cx="6720747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2024-02-01T02:36:35Z</dcterms:created>
  <dcterms:modified xsi:type="dcterms:W3CDTF">2024-02-01T02:38:30Z</dcterms:modified>
</cp:coreProperties>
</file>