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" d="100"/>
          <a:sy n="10" d="100"/>
        </p:scale>
        <p:origin x="-3144" y="-13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D:\Гербы 6в\Донская Варвара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95" t="7619" r="19286" b="13968"/>
          <a:stretch/>
        </p:blipFill>
        <p:spPr bwMode="auto">
          <a:xfrm rot="5400000">
            <a:off x="674075" y="729576"/>
            <a:ext cx="6021288" cy="4562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689639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Роботрек</dc:creator>
  <cp:lastModifiedBy>Роботрек</cp:lastModifiedBy>
  <cp:revision>1</cp:revision>
  <dcterms:created xsi:type="dcterms:W3CDTF">2024-11-14T02:39:13Z</dcterms:created>
  <dcterms:modified xsi:type="dcterms:W3CDTF">2024-11-14T02:42:37Z</dcterms:modified>
</cp:coreProperties>
</file>