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Содержимое 5" descr="IMG_074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4755324">
            <a:off x="1554691" y="1600200"/>
            <a:ext cx="6034617" cy="452596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НАТОФЕДО</dc:creator>
  <cp:lastModifiedBy>НАТОФЕДО</cp:lastModifiedBy>
  <cp:revision>1</cp:revision>
  <dcterms:created xsi:type="dcterms:W3CDTF">2023-12-22T05:41:58Z</dcterms:created>
  <dcterms:modified xsi:type="dcterms:W3CDTF">2023-12-22T05:42:29Z</dcterms:modified>
</cp:coreProperties>
</file>