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2" d="100"/>
          <a:sy n="62" d="100"/>
        </p:scale>
        <p:origin x="-1644" y="-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НАТОФЕДО\Desktop\профессии\Махаммадиев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332656"/>
            <a:ext cx="8114450" cy="60858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Экран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НАТОФЕДО</dc:creator>
  <cp:lastModifiedBy>НАТОФЕДО</cp:lastModifiedBy>
  <cp:revision>1</cp:revision>
  <dcterms:created xsi:type="dcterms:W3CDTF">2024-02-01T02:45:05Z</dcterms:created>
  <dcterms:modified xsi:type="dcterms:W3CDTF">2024-02-01T02:46:51Z</dcterms:modified>
</cp:coreProperties>
</file>