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1854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профессии\Куницин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343641" y="893338"/>
            <a:ext cx="6816757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2024-02-01T02:47:00Z</dcterms:created>
  <dcterms:modified xsi:type="dcterms:W3CDTF">2024-02-01T02:48:41Z</dcterms:modified>
</cp:coreProperties>
</file>