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2294-0EAF-4052-AA7C-05C0DAA9E44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F98E-0619-4887-A8C8-4F28C897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4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2294-0EAF-4052-AA7C-05C0DAA9E44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F98E-0619-4887-A8C8-4F28C897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78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2294-0EAF-4052-AA7C-05C0DAA9E44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F98E-0619-4887-A8C8-4F28C897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0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2294-0EAF-4052-AA7C-05C0DAA9E44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F98E-0619-4887-A8C8-4F28C897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3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2294-0EAF-4052-AA7C-05C0DAA9E44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F98E-0619-4887-A8C8-4F28C897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8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2294-0EAF-4052-AA7C-05C0DAA9E44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F98E-0619-4887-A8C8-4F28C897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2294-0EAF-4052-AA7C-05C0DAA9E44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F98E-0619-4887-A8C8-4F28C897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4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2294-0EAF-4052-AA7C-05C0DAA9E44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F98E-0619-4887-A8C8-4F28C897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3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2294-0EAF-4052-AA7C-05C0DAA9E44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F98E-0619-4887-A8C8-4F28C897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6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2294-0EAF-4052-AA7C-05C0DAA9E44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F98E-0619-4887-A8C8-4F28C897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2294-0EAF-4052-AA7C-05C0DAA9E44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F98E-0619-4887-A8C8-4F28C897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0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2294-0EAF-4052-AA7C-05C0DAA9E44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F98E-0619-4887-A8C8-4F28C897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42" y="0"/>
            <a:ext cx="9135007" cy="68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73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</cp:revision>
  <dcterms:created xsi:type="dcterms:W3CDTF">2022-04-25T13:41:01Z</dcterms:created>
  <dcterms:modified xsi:type="dcterms:W3CDTF">2022-04-25T13:45:51Z</dcterms:modified>
</cp:coreProperties>
</file>